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9" r:id="rId2"/>
    <p:sldId id="257" r:id="rId3"/>
    <p:sldId id="288" r:id="rId4"/>
    <p:sldId id="290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CC110-CA3A-40E0-90AB-F117F47C6961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7C0E-609A-444A-84AE-78AABFD387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59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9AE2F-5C7E-4EAA-81B2-A9276899EFE3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81102-09EC-4430-81F2-0DFA3E8980A8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8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21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75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6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2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0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8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2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7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65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52E62-A035-4BA0-BC0E-5AD176AFD193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F27FD-6B9C-4369-B285-8A10B84206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85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jfaq.org/cgi/e2k.cgi" TargetMode="External"/><Relationship Id="rId2" Type="http://schemas.openxmlformats.org/officeDocument/2006/relationships/hyperlink" Target="http://japanesetranslator.co.uk/dictionaries/your-name-in-japanes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cities.jp/mt_erech_ave/english_girl.html" TargetMode="External"/><Relationship Id="rId4" Type="http://schemas.openxmlformats.org/officeDocument/2006/relationships/hyperlink" Target="http://www.geocities.jp/mt_erech_ave/english_bo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Read</a:t>
            </a:r>
            <a:r>
              <a:rPr lang="ja-JP" altLang="en-US" dirty="0"/>
              <a:t> </a:t>
            </a:r>
            <a:r>
              <a:rPr lang="en-US" altLang="ja-JP" dirty="0"/>
              <a:t>and write 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your name</a:t>
            </a:r>
            <a:r>
              <a:rPr lang="ja-JP" altLang="en-US" dirty="0"/>
              <a:t> </a:t>
            </a:r>
            <a:r>
              <a:rPr lang="en-US" altLang="ja-JP" dirty="0" smtClean="0"/>
              <a:t>in </a:t>
            </a:r>
            <a:r>
              <a:rPr lang="en-US" altLang="ja-JP" dirty="0"/>
              <a:t>Japanese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2, Section </a:t>
            </a:r>
            <a:r>
              <a:rPr lang="en-US" altLang="ja-JP" dirty="0"/>
              <a:t>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3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Let’s write names in Japanese!</a:t>
            </a:r>
            <a:endParaRPr lang="en-US" altLang="ja-JP" dirty="0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First, transform</a:t>
            </a:r>
            <a:r>
              <a:rPr lang="ja-JP" altLang="en-US" dirty="0" smtClean="0"/>
              <a:t> </a:t>
            </a:r>
            <a:r>
              <a:rPr lang="en-US" altLang="ja-JP" dirty="0" smtClean="0"/>
              <a:t>the sounds of the name into Japanese sounds.</a:t>
            </a:r>
          </a:p>
          <a:p>
            <a:r>
              <a:rPr lang="en-US" altLang="ja-JP" dirty="0" smtClean="0"/>
              <a:t>Find katakana from the katakana table.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7977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71480"/>
            <a:ext cx="8568952" cy="714380"/>
          </a:xfrm>
        </p:spPr>
        <p:txBody>
          <a:bodyPr>
            <a:noAutofit/>
          </a:bodyPr>
          <a:lstStyle/>
          <a:p>
            <a:r>
              <a:rPr lang="en-US" altLang="ja-JP" sz="3000" dirty="0" smtClean="0"/>
              <a:t>How to </a:t>
            </a:r>
            <a:r>
              <a:rPr lang="en-US" altLang="ja-JP" sz="3000" dirty="0" smtClean="0"/>
              <a:t>transfer English </a:t>
            </a:r>
            <a:r>
              <a:rPr lang="en-GB" altLang="ja-JP" sz="3000" dirty="0" smtClean="0"/>
              <a:t>sounds </a:t>
            </a:r>
            <a:r>
              <a:rPr lang="en-US" altLang="ja-JP" sz="3000" dirty="0" smtClean="0"/>
              <a:t>into </a:t>
            </a:r>
            <a:r>
              <a:rPr lang="en-US" altLang="ja-JP" sz="3000" dirty="0" smtClean="0"/>
              <a:t>Japanese </a:t>
            </a:r>
            <a:r>
              <a:rPr lang="en-US" altLang="ja-JP" sz="3000" dirty="0" smtClean="0"/>
              <a:t>sounds</a:t>
            </a:r>
            <a:endParaRPr lang="en-US" altLang="ja-JP" sz="3000" dirty="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85862"/>
            <a:ext cx="8064896" cy="495145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Vowels and consonant</a:t>
            </a:r>
            <a:r>
              <a:rPr lang="ja-JP" altLang="en-US" dirty="0" smtClean="0"/>
              <a:t> </a:t>
            </a:r>
            <a:r>
              <a:rPr lang="en-US" altLang="ja-JP" dirty="0" smtClean="0"/>
              <a:t>+</a:t>
            </a:r>
            <a:r>
              <a:rPr lang="ja-JP" altLang="en-US" dirty="0" smtClean="0"/>
              <a:t> </a:t>
            </a:r>
            <a:r>
              <a:rPr lang="en-US" altLang="ja-JP" dirty="0" smtClean="0"/>
              <a:t>vowel</a:t>
            </a:r>
            <a:r>
              <a:rPr lang="ja-JP" altLang="en-US" dirty="0" smtClean="0"/>
              <a:t>→</a:t>
            </a:r>
            <a:r>
              <a:rPr lang="en-US" altLang="ja-JP" dirty="0" smtClean="0"/>
              <a:t>list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If it’s not on the list, search for something that sounds similar</a:t>
            </a:r>
            <a:endParaRPr lang="ja-JP" altLang="en-US" dirty="0" smtClean="0"/>
          </a:p>
          <a:p>
            <a:pPr lvl="2"/>
            <a:r>
              <a:rPr lang="en-US" altLang="ja-JP" dirty="0" smtClean="0"/>
              <a:t>Ma</a:t>
            </a:r>
            <a:r>
              <a:rPr lang="en-US" altLang="ja-JP" dirty="0" smtClean="0">
                <a:solidFill>
                  <a:srgbClr val="FF0000"/>
                </a:solidFill>
              </a:rPr>
              <a:t>x</a:t>
            </a:r>
            <a:r>
              <a:rPr lang="en-US" altLang="ja-JP" dirty="0" smtClean="0"/>
              <a:t>im</a:t>
            </a:r>
            <a:r>
              <a:rPr lang="ja-JP" altLang="en-US" dirty="0" smtClean="0"/>
              <a:t>→</a:t>
            </a:r>
            <a:r>
              <a:rPr lang="en-US" altLang="ja-JP" dirty="0" err="1" smtClean="0"/>
              <a:t>Ma</a:t>
            </a:r>
            <a:r>
              <a:rPr lang="en-US" altLang="ja-JP" dirty="0" err="1" smtClean="0">
                <a:solidFill>
                  <a:srgbClr val="FF0000"/>
                </a:solidFill>
              </a:rPr>
              <a:t>kusi</a:t>
            </a:r>
            <a:r>
              <a:rPr lang="en-US" altLang="ja-JP" dirty="0" err="1" smtClean="0"/>
              <a:t>mu</a:t>
            </a:r>
            <a:endParaRPr lang="ja-JP" altLang="en-US" dirty="0" smtClean="0"/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Th</a:t>
            </a:r>
            <a:r>
              <a:rPr lang="en-US" altLang="ja-JP" dirty="0" smtClean="0"/>
              <a:t>omas</a:t>
            </a:r>
            <a:r>
              <a:rPr lang="ja-JP" altLang="en-US" dirty="0" smtClean="0"/>
              <a:t>→</a:t>
            </a:r>
            <a:r>
              <a:rPr lang="en-US" altLang="ja-JP" dirty="0" err="1" smtClean="0">
                <a:solidFill>
                  <a:srgbClr val="FF0000"/>
                </a:solidFill>
              </a:rPr>
              <a:t>t</a:t>
            </a:r>
            <a:r>
              <a:rPr lang="en-US" altLang="ja-JP" dirty="0" err="1" smtClean="0"/>
              <a:t>oomasu</a:t>
            </a:r>
            <a:endParaRPr lang="en-US" altLang="ja-JP" dirty="0" smtClean="0"/>
          </a:p>
          <a:p>
            <a:r>
              <a:rPr lang="en-US" altLang="ja-JP" dirty="0" smtClean="0"/>
              <a:t>Consonants</a:t>
            </a:r>
          </a:p>
          <a:p>
            <a:pPr lvl="1"/>
            <a:r>
              <a:rPr lang="en-US" altLang="ja-JP" dirty="0" smtClean="0"/>
              <a:t>T </a:t>
            </a:r>
            <a:r>
              <a:rPr lang="en-US" altLang="ja-JP" dirty="0"/>
              <a:t>and d are </a:t>
            </a:r>
            <a:r>
              <a:rPr lang="en-US" altLang="ja-JP" dirty="0" smtClean="0"/>
              <a:t>followed </a:t>
            </a:r>
            <a:r>
              <a:rPr lang="en-US" altLang="ja-JP" dirty="0"/>
              <a:t>by </a:t>
            </a:r>
            <a:r>
              <a:rPr lang="en-US" altLang="ja-JP" dirty="0" smtClean="0">
                <a:solidFill>
                  <a:srgbClr val="FF0000"/>
                </a:solidFill>
              </a:rPr>
              <a:t>o</a:t>
            </a:r>
            <a:endParaRPr lang="ja-JP" altLang="en-US" dirty="0" smtClean="0">
              <a:solidFill>
                <a:srgbClr val="FF0000"/>
              </a:solidFill>
            </a:endParaRPr>
          </a:p>
          <a:p>
            <a:pPr lvl="2"/>
            <a:endParaRPr lang="ja-JP" altLang="en-US" dirty="0"/>
          </a:p>
          <a:p>
            <a:pPr lvl="2"/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dirty="0"/>
              <a:t>O</a:t>
            </a:r>
            <a:r>
              <a:rPr lang="en-US" altLang="ja-JP" dirty="0" smtClean="0"/>
              <a:t>ther consonants</a:t>
            </a:r>
            <a:r>
              <a:rPr lang="ja-JP" altLang="en-US" dirty="0" smtClean="0"/>
              <a:t> </a:t>
            </a:r>
            <a:r>
              <a:rPr lang="en-US" altLang="ja-JP" dirty="0" smtClean="0"/>
              <a:t>are followed by </a:t>
            </a:r>
            <a:r>
              <a:rPr lang="en-US" altLang="ja-JP" dirty="0" smtClean="0">
                <a:solidFill>
                  <a:srgbClr val="FF0000"/>
                </a:solidFill>
              </a:rPr>
              <a:t>u</a:t>
            </a:r>
          </a:p>
          <a:p>
            <a:pPr lvl="2"/>
            <a:r>
              <a:rPr lang="en-US" altLang="ja-JP" dirty="0" smtClean="0"/>
              <a:t>Tom</a:t>
            </a:r>
            <a:r>
              <a:rPr lang="ja-JP" altLang="en-US" dirty="0" smtClean="0"/>
              <a:t>→</a:t>
            </a:r>
            <a:r>
              <a:rPr lang="en-US" altLang="ja-JP" dirty="0" smtClean="0"/>
              <a:t>to m</a:t>
            </a:r>
            <a:r>
              <a:rPr lang="en-US" altLang="ja-JP" dirty="0" smtClean="0">
                <a:solidFill>
                  <a:srgbClr val="FF0000"/>
                </a:solidFill>
              </a:rPr>
              <a:t>u</a:t>
            </a:r>
            <a:endParaRPr lang="ja-JP" altLang="en-US" dirty="0" smtClean="0">
              <a:solidFill>
                <a:srgbClr val="FF0000"/>
              </a:solidFill>
            </a:endParaRPr>
          </a:p>
          <a:p>
            <a:pPr lvl="2"/>
            <a:endParaRPr lang="ja-JP" altLang="en-US" dirty="0" smtClean="0">
              <a:solidFill>
                <a:srgbClr val="FF0000"/>
              </a:solidFill>
            </a:endParaRPr>
          </a:p>
          <a:p>
            <a:pPr lvl="2"/>
            <a:endParaRPr lang="en-US" altLang="ja-JP" dirty="0">
              <a:solidFill>
                <a:srgbClr val="FF0000"/>
              </a:solidFill>
            </a:endParaRPr>
          </a:p>
          <a:p>
            <a:pPr lvl="1"/>
            <a:r>
              <a:rPr lang="en-US" altLang="ja-JP" dirty="0" smtClean="0"/>
              <a:t>No “L”</a:t>
            </a:r>
            <a:r>
              <a:rPr lang="ja-JP" altLang="en-US" dirty="0" smtClean="0"/>
              <a:t> </a:t>
            </a:r>
            <a:r>
              <a:rPr lang="en-US" altLang="ja-JP" dirty="0" smtClean="0"/>
              <a:t>letter in Japanese</a:t>
            </a:r>
            <a:r>
              <a:rPr lang="ja-JP" altLang="en-US" dirty="0" smtClean="0"/>
              <a:t>→</a:t>
            </a:r>
            <a:r>
              <a:rPr lang="en-US" altLang="ja-JP" dirty="0" smtClean="0"/>
              <a:t>”R” </a:t>
            </a:r>
            <a:endParaRPr lang="ja-JP" altLang="en-US" dirty="0" smtClean="0"/>
          </a:p>
          <a:p>
            <a:pPr lvl="2"/>
            <a:r>
              <a:rPr lang="en-US" altLang="ja-JP" dirty="0"/>
              <a:t>Bill</a:t>
            </a:r>
            <a:r>
              <a:rPr lang="ja-JP" altLang="en-US" dirty="0"/>
              <a:t>→</a:t>
            </a:r>
            <a:r>
              <a:rPr lang="en-US" altLang="ja-JP" dirty="0"/>
              <a:t>bi </a:t>
            </a:r>
            <a:r>
              <a:rPr lang="en-US" altLang="ja-JP" dirty="0" err="1"/>
              <a:t>r</a:t>
            </a:r>
            <a:r>
              <a:rPr lang="en-US" altLang="ja-JP" dirty="0" err="1">
                <a:solidFill>
                  <a:srgbClr val="FF0000"/>
                </a:solidFill>
              </a:rPr>
              <a:t>u</a:t>
            </a:r>
            <a:endParaRPr lang="ja-JP" altLang="en-US" dirty="0">
              <a:solidFill>
                <a:srgbClr val="FF0000"/>
              </a:solidFill>
            </a:endParaRPr>
          </a:p>
          <a:p>
            <a:pPr lvl="2"/>
            <a:endParaRPr lang="ja-JP" altLang="en-US" dirty="0" smtClean="0"/>
          </a:p>
          <a:p>
            <a:pPr lvl="1"/>
            <a:endParaRPr lang="ja-JP" altLang="en-US" dirty="0"/>
          </a:p>
          <a:p>
            <a:r>
              <a:rPr lang="en-US" altLang="ja-JP" dirty="0" smtClean="0"/>
              <a:t>If you have time, write your friends’ or family’s names!</a:t>
            </a:r>
          </a:p>
        </p:txBody>
      </p:sp>
    </p:spTree>
    <p:extLst>
      <p:ext uri="{BB962C8B-B14F-4D97-AF65-F5344CB8AC3E}">
        <p14:creationId xmlns:p14="http://schemas.microsoft.com/office/powerpoint/2010/main" val="25617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Links to write names in Katakana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altLang="ja-JP" dirty="0"/>
              <a:t>Your Name </a:t>
            </a:r>
            <a:r>
              <a:rPr lang="en-GB" altLang="ja-JP" dirty="0" smtClean="0"/>
              <a:t>In</a:t>
            </a:r>
            <a:r>
              <a:rPr lang="ja-JP" altLang="en-US" dirty="0" smtClean="0"/>
              <a:t> </a:t>
            </a:r>
            <a:r>
              <a:rPr lang="en-GB" altLang="ja-JP" dirty="0" smtClean="0"/>
              <a:t>Japanese</a:t>
            </a:r>
          </a:p>
          <a:p>
            <a:pPr lvl="1"/>
            <a:r>
              <a:rPr lang="en-GB" altLang="ja-JP" dirty="0" smtClean="0">
                <a:hlinkClick r:id="rId2"/>
              </a:rPr>
              <a:t>http</a:t>
            </a:r>
            <a:r>
              <a:rPr lang="en-GB" altLang="ja-JP" dirty="0">
                <a:hlinkClick r:id="rId2"/>
              </a:rPr>
              <a:t>://japanesetranslator.co.uk/dictionaries/your-name-in-japanese</a:t>
            </a:r>
            <a:r>
              <a:rPr lang="en-GB" altLang="ja-JP" dirty="0" smtClean="0">
                <a:hlinkClick r:id="rId2"/>
              </a:rPr>
              <a:t>/</a:t>
            </a:r>
            <a:endParaRPr lang="en-GB" altLang="ja-JP" dirty="0" smtClean="0"/>
          </a:p>
          <a:p>
            <a:r>
              <a:rPr lang="en-GB" altLang="ja-JP" dirty="0"/>
              <a:t>English to katakana </a:t>
            </a:r>
            <a:r>
              <a:rPr lang="en-GB" altLang="ja-JP" dirty="0" smtClean="0"/>
              <a:t>converter</a:t>
            </a:r>
          </a:p>
          <a:p>
            <a:pPr lvl="1"/>
            <a:r>
              <a:rPr lang="en-GB" altLang="ja-JP" dirty="0" smtClean="0">
                <a:hlinkClick r:id="rId3"/>
              </a:rPr>
              <a:t>http</a:t>
            </a:r>
            <a:r>
              <a:rPr lang="en-GB" altLang="ja-JP" dirty="0">
                <a:hlinkClick r:id="rId3"/>
              </a:rPr>
              <a:t>://</a:t>
            </a:r>
            <a:r>
              <a:rPr lang="en-GB" altLang="ja-JP" dirty="0" smtClean="0">
                <a:hlinkClick r:id="rId3"/>
              </a:rPr>
              <a:t>www.sljfaq.org/cgi/e2k.cgi</a:t>
            </a:r>
            <a:endParaRPr lang="en-GB" altLang="ja-JP" dirty="0" smtClean="0"/>
          </a:p>
          <a:p>
            <a:r>
              <a:rPr lang="en-US" altLang="ja-JP" dirty="0" smtClean="0"/>
              <a:t>N</a:t>
            </a:r>
            <a:r>
              <a:rPr lang="en-GB" altLang="ja-JP" dirty="0" err="1" smtClean="0"/>
              <a:t>ame</a:t>
            </a:r>
            <a:r>
              <a:rPr lang="en-US" altLang="ja-JP" dirty="0" smtClean="0"/>
              <a:t> in UK</a:t>
            </a:r>
            <a:endParaRPr lang="en-GB" altLang="ja-JP" dirty="0" smtClean="0">
              <a:hlinkClick r:id="rId4"/>
            </a:endParaRPr>
          </a:p>
          <a:p>
            <a:pPr lvl="1"/>
            <a:r>
              <a:rPr lang="en-GB" altLang="ja-JP" dirty="0" smtClean="0">
                <a:hlinkClick r:id="rId4"/>
              </a:rPr>
              <a:t>http</a:t>
            </a:r>
            <a:r>
              <a:rPr lang="en-GB" altLang="ja-JP" dirty="0">
                <a:hlinkClick r:id="rId4"/>
              </a:rPr>
              <a:t>://</a:t>
            </a:r>
            <a:r>
              <a:rPr lang="en-GB" altLang="ja-JP" dirty="0" smtClean="0">
                <a:hlinkClick r:id="rId4"/>
              </a:rPr>
              <a:t>www.geocities.jp/mt_erech_ave/english_boy.html</a:t>
            </a:r>
            <a:endParaRPr lang="ja-JP" altLang="en-US" dirty="0" smtClean="0"/>
          </a:p>
          <a:p>
            <a:pPr lvl="1"/>
            <a:r>
              <a:rPr lang="en-GB" altLang="ja-JP" dirty="0">
                <a:hlinkClick r:id="rId5"/>
              </a:rPr>
              <a:t>http://</a:t>
            </a:r>
            <a:r>
              <a:rPr lang="en-GB" altLang="ja-JP" dirty="0" smtClean="0">
                <a:hlinkClick r:id="rId5"/>
              </a:rPr>
              <a:t>www.geocities.jp/mt_erech_ave/english_girl.html</a:t>
            </a:r>
            <a:endParaRPr lang="ja-JP" altLang="en-US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4736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147</Words>
  <Application>Microsoft Office PowerPoint</Application>
  <PresentationFormat>画面に合わせる (4:3)</PresentationFormat>
  <Paragraphs>35</Paragraphs>
  <Slides>4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Read and write  your name in Japanese</vt:lpstr>
      <vt:lpstr>Let’s write names in Japanese!</vt:lpstr>
      <vt:lpstr>How to transfer English sounds into Japanese sounds</vt:lpstr>
      <vt:lpstr>Links to write names in Katakana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22</cp:revision>
  <dcterms:created xsi:type="dcterms:W3CDTF">2014-03-11T16:29:05Z</dcterms:created>
  <dcterms:modified xsi:type="dcterms:W3CDTF">2014-07-30T13:21:04Z</dcterms:modified>
</cp:coreProperties>
</file>